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58" r:id="rId2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Inter" panose="020B0604020202020204" charset="0"/>
      <p:regular r:id="rId18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5773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1346200"/>
            <a:ext cx="10972800" cy="28654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800" y="4322763"/>
            <a:ext cx="10972800" cy="19859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82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78753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98538" y="2051050"/>
            <a:ext cx="12619037" cy="342423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998538" y="5507038"/>
            <a:ext cx="12619037" cy="18002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71624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006475" y="2190750"/>
            <a:ext cx="6232525" cy="52212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7391400" y="2190750"/>
            <a:ext cx="6232525" cy="52212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4623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08063" y="438150"/>
            <a:ext cx="12619037" cy="159067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08063" y="2017713"/>
            <a:ext cx="6189662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008063" y="3006725"/>
            <a:ext cx="6189662" cy="44211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7407275" y="2017713"/>
            <a:ext cx="6219825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7407275" y="3006725"/>
            <a:ext cx="6219825" cy="44211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27409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6313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00673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06163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58793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6147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469563" y="438150"/>
            <a:ext cx="3154362" cy="697388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1006475" y="438150"/>
            <a:ext cx="9310688" cy="697388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1486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006475" y="438150"/>
            <a:ext cx="12617450" cy="1590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06475" y="2190750"/>
            <a:ext cx="12617450" cy="5221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D471A-2D5E-4E60-898F-433C0DEDD7DC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846638" y="7627938"/>
            <a:ext cx="4937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10333038" y="7627938"/>
            <a:ext cx="329088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6311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jp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938224"/>
            <a:ext cx="58297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7A5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Barbearia Wall Street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37729"/>
            <a:ext cx="7556421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Praticidade no Agendamento &amp; Gestão Inteligente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49284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Feito por Antônio Carlos.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737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b="1" dirty="0" err="1" smtClean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Desafios</a:t>
            </a:r>
            <a:r>
              <a:rPr lang="en-US" sz="4400" b="1" dirty="0" smtClean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r>
              <a:rPr lang="en-US" sz="4400" b="1" dirty="0" err="1" smtClean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atuais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946315"/>
            <a:ext cx="6379607" cy="394287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1160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 Caos Manual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606421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Agendamentos via bloco de notas, WhatsApp e planilhas, gerando erros, esquecimentos e conflitos de horários.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1946315"/>
            <a:ext cx="6379726" cy="394287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56884" y="6116003"/>
            <a:ext cx="38413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Falta de Dados Estratégicos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56884" y="6606421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Ausência de dados de forma clara sobre faturamento e serviços populares, dificultando decisões estratégicas.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91226"/>
            <a:ext cx="72348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Ecossistema do Algoritmo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93790" y="324016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Um aplicativo móvel integrado com dois perfis distintos para resolver os problemas de ambos os lados: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221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'Cliente'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312569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Autonomia para agendar, visualizar preços e histórico de serviços.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456884" y="48221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Barbeiro 'adm'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456884" y="5312569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Controle total da agenda, gerenciamento de horários e relatórios detalhados.</a:t>
            </a:r>
            <a:endParaRPr lang="en-US" sz="1750" dirty="0"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924061"/>
            <a:ext cx="923925" cy="762000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8162" y="3871673"/>
            <a:ext cx="1047750" cy="8667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714018"/>
            <a:ext cx="67512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 Experiência do Cliente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762958"/>
            <a:ext cx="1134070" cy="113407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1762958"/>
            <a:ext cx="35492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Cadastro e Login Seguros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2253377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Autenticidade e separação de usuários.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123843"/>
            <a:ext cx="1134070" cy="113407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3123843"/>
            <a:ext cx="46542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Serviços e Preços em Tempo Real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3614261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Atualizações e vizualizações dinâmicas sobre os dados.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484727"/>
            <a:ext cx="1134070" cy="11340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4484727"/>
            <a:ext cx="37728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Acesso aos Agendamentos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54674" y="4975146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(Visualizar, Editar, Cancelar).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845612"/>
            <a:ext cx="1134070" cy="14430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154674" y="5845612"/>
            <a:ext cx="30470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Calendário Inteligente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2154674" y="6336030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(Bloqueia alterações em horários passados e com menos de 24h).</a:t>
            </a:r>
            <a:endParaRPr lang="en-US" sz="1750" dirty="0"/>
          </a:p>
        </p:txBody>
      </p:sp>
      <p:pic>
        <p:nvPicPr>
          <p:cNvPr id="16" name="Imagem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3316" y="0"/>
            <a:ext cx="3937084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096208"/>
            <a:ext cx="71910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 Painel do Administrador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85311"/>
            <a:ext cx="3664744" cy="2040493"/>
          </a:xfrm>
          <a:prstGeom prst="roundRect">
            <a:avLst>
              <a:gd name="adj" fmla="val 7170"/>
            </a:avLst>
          </a:prstGeom>
          <a:solidFill>
            <a:srgbClr val="333333"/>
          </a:solidFill>
          <a:ln/>
        </p:spPr>
      </p:sp>
      <p:sp>
        <p:nvSpPr>
          <p:cNvPr id="5" name="Shape 2"/>
          <p:cNvSpPr/>
          <p:nvPr/>
        </p:nvSpPr>
        <p:spPr>
          <a:xfrm>
            <a:off x="793790" y="2454831"/>
            <a:ext cx="3664744" cy="121920"/>
          </a:xfrm>
          <a:prstGeom prst="roundRect">
            <a:avLst>
              <a:gd name="adj" fmla="val 78139"/>
            </a:avLst>
          </a:prstGeom>
          <a:solidFill>
            <a:srgbClr val="7A5FFF"/>
          </a:solidFill>
          <a:ln/>
        </p:spPr>
      </p:sp>
      <p:sp>
        <p:nvSpPr>
          <p:cNvPr id="6" name="Shape 3"/>
          <p:cNvSpPr/>
          <p:nvPr/>
        </p:nvSpPr>
        <p:spPr>
          <a:xfrm>
            <a:off x="2285940" y="214514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7A5FFF"/>
          </a:solidFill>
          <a:ln/>
        </p:spPr>
      </p:sp>
      <p:sp>
        <p:nvSpPr>
          <p:cNvPr id="8" name="Text 4"/>
          <p:cNvSpPr/>
          <p:nvPr/>
        </p:nvSpPr>
        <p:spPr>
          <a:xfrm>
            <a:off x="1208484" y="30522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Gerador de Horários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1051084" y="3542705"/>
            <a:ext cx="31501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Criação automática de slots em massa.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4685348" y="2485311"/>
            <a:ext cx="3664863" cy="2040493"/>
          </a:xfrm>
          <a:prstGeom prst="roundRect">
            <a:avLst>
              <a:gd name="adj" fmla="val 7170"/>
            </a:avLst>
          </a:prstGeom>
          <a:solidFill>
            <a:srgbClr val="333333"/>
          </a:solidFill>
          <a:ln/>
        </p:spPr>
      </p:sp>
      <p:sp>
        <p:nvSpPr>
          <p:cNvPr id="11" name="Shape 7"/>
          <p:cNvSpPr/>
          <p:nvPr/>
        </p:nvSpPr>
        <p:spPr>
          <a:xfrm>
            <a:off x="4685348" y="2454831"/>
            <a:ext cx="3664863" cy="121920"/>
          </a:xfrm>
          <a:prstGeom prst="roundRect">
            <a:avLst>
              <a:gd name="adj" fmla="val 78139"/>
            </a:avLst>
          </a:prstGeom>
          <a:solidFill>
            <a:srgbClr val="7A5FFF"/>
          </a:solidFill>
          <a:ln/>
        </p:spPr>
      </p:sp>
      <p:sp>
        <p:nvSpPr>
          <p:cNvPr id="12" name="Shape 8"/>
          <p:cNvSpPr/>
          <p:nvPr/>
        </p:nvSpPr>
        <p:spPr>
          <a:xfrm>
            <a:off x="6177498" y="214514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7A5FFF"/>
          </a:solidFill>
          <a:ln/>
        </p:spPr>
      </p:sp>
      <p:sp>
        <p:nvSpPr>
          <p:cNvPr id="14" name="Text 9"/>
          <p:cNvSpPr/>
          <p:nvPr/>
        </p:nvSpPr>
        <p:spPr>
          <a:xfrm>
            <a:off x="5100161" y="30522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Gestão do Dia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4942642" y="3542705"/>
            <a:ext cx="31502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Marcar reservas como concluídas ou canceladas.</a:t>
            </a:r>
            <a:endParaRPr lang="en-US" sz="1750" dirty="0"/>
          </a:p>
        </p:txBody>
      </p:sp>
      <p:sp>
        <p:nvSpPr>
          <p:cNvPr id="16" name="Shape 11"/>
          <p:cNvSpPr/>
          <p:nvPr/>
        </p:nvSpPr>
        <p:spPr>
          <a:xfrm>
            <a:off x="793790" y="5092779"/>
            <a:ext cx="7556421" cy="2040493"/>
          </a:xfrm>
          <a:prstGeom prst="roundRect">
            <a:avLst>
              <a:gd name="adj" fmla="val 7170"/>
            </a:avLst>
          </a:prstGeom>
          <a:solidFill>
            <a:srgbClr val="333333"/>
          </a:solidFill>
          <a:ln/>
        </p:spPr>
      </p:sp>
      <p:sp>
        <p:nvSpPr>
          <p:cNvPr id="17" name="Shape 12"/>
          <p:cNvSpPr/>
          <p:nvPr/>
        </p:nvSpPr>
        <p:spPr>
          <a:xfrm>
            <a:off x="793790" y="5062299"/>
            <a:ext cx="7556421" cy="121920"/>
          </a:xfrm>
          <a:prstGeom prst="roundRect">
            <a:avLst>
              <a:gd name="adj" fmla="val 78139"/>
            </a:avLst>
          </a:prstGeom>
          <a:solidFill>
            <a:srgbClr val="7A5FFF"/>
          </a:solidFill>
          <a:ln/>
        </p:spPr>
      </p:sp>
      <p:sp>
        <p:nvSpPr>
          <p:cNvPr id="18" name="Shape 13"/>
          <p:cNvSpPr/>
          <p:nvPr/>
        </p:nvSpPr>
        <p:spPr>
          <a:xfrm>
            <a:off x="4231779" y="475261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7A5FFF"/>
          </a:solidFill>
          <a:ln/>
        </p:spPr>
      </p:sp>
      <p:sp>
        <p:nvSpPr>
          <p:cNvPr id="20" name="Text 14"/>
          <p:cNvSpPr/>
          <p:nvPr/>
        </p:nvSpPr>
        <p:spPr>
          <a:xfrm>
            <a:off x="3154323" y="56597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Gráficos Dinâmicos</a:t>
            </a:r>
            <a:endParaRPr lang="en-US" sz="2200" dirty="0"/>
          </a:p>
        </p:txBody>
      </p:sp>
      <p:sp>
        <p:nvSpPr>
          <p:cNvPr id="21" name="Text 15"/>
          <p:cNvSpPr/>
          <p:nvPr/>
        </p:nvSpPr>
        <p:spPr>
          <a:xfrm>
            <a:off x="1051084" y="6150173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Visualização de serviços mais pedidos e faturamento (diário/semanal/mensal).</a:t>
            </a:r>
            <a:endParaRPr lang="en-US" sz="1750" dirty="0"/>
          </a:p>
        </p:txBody>
      </p:sp>
      <p:pic>
        <p:nvPicPr>
          <p:cNvPr id="23" name="Imagem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889" y="2296466"/>
            <a:ext cx="457200" cy="409575"/>
          </a:xfrm>
          <a:prstGeom prst="rect">
            <a:avLst/>
          </a:prstGeom>
        </p:spPr>
      </p:pic>
      <p:pic>
        <p:nvPicPr>
          <p:cNvPr id="24" name="Imagem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6444" y="2268302"/>
            <a:ext cx="438150" cy="419100"/>
          </a:xfrm>
          <a:prstGeom prst="rect">
            <a:avLst/>
          </a:prstGeom>
        </p:spPr>
      </p:pic>
      <p:pic>
        <p:nvPicPr>
          <p:cNvPr id="25" name="Imagem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8577" y="4892754"/>
            <a:ext cx="466725" cy="400050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0743" y="0"/>
            <a:ext cx="3919655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94999"/>
            <a:ext cx="61800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Tecnologias utilizadas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5740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2282428" y="452592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Front-end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93790" y="5087303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400300" lvl="6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React Native 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529501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400300" lvl="6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Expo router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8945523" y="452592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Back-end</a:t>
            </a:r>
            <a:endParaRPr lang="en-US" sz="2650" dirty="0"/>
          </a:p>
        </p:txBody>
      </p:sp>
      <p:sp>
        <p:nvSpPr>
          <p:cNvPr id="10" name="Text 6"/>
          <p:cNvSpPr/>
          <p:nvPr/>
        </p:nvSpPr>
        <p:spPr>
          <a:xfrm>
            <a:off x="7456884" y="5087303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400300" lvl="6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Supabase (PostgreSQL)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7456884" y="5529501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400300" lvl="6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Auth (Login/Cadastro)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7456884" y="5971699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400300" lvl="6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(RLS)</a:t>
            </a:r>
            <a:endParaRPr lang="en-US" sz="1750" dirty="0"/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3765" y="3691422"/>
            <a:ext cx="1219655" cy="834501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6717" y="3691422"/>
            <a:ext cx="1079942" cy="8345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40220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0689" y="4613672"/>
            <a:ext cx="5362813" cy="670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Segurança com RLS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750689" y="5605701"/>
            <a:ext cx="13129022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Implementação de </a:t>
            </a:r>
            <a:r>
              <a:rPr lang="en-US" sz="1650" dirty="0">
                <a:solidFill>
                  <a:srgbClr val="7A5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Row Level Security (RLS)</a:t>
            </a:r>
            <a:r>
              <a:rPr lang="en-US" sz="16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diretamente no Banco de Dados (Supabase).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1072396" y="6511885"/>
            <a:ext cx="12807315" cy="8043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Garantindo a autenticidade e separação dos dados e usuários, com segurança robusta.</a:t>
            </a:r>
            <a:endParaRPr lang="en-US" sz="2500" dirty="0"/>
          </a:p>
        </p:txBody>
      </p:sp>
      <p:sp>
        <p:nvSpPr>
          <p:cNvPr id="6" name="Shape 3"/>
          <p:cNvSpPr/>
          <p:nvPr/>
        </p:nvSpPr>
        <p:spPr>
          <a:xfrm>
            <a:off x="750689" y="6190178"/>
            <a:ext cx="30480" cy="1447800"/>
          </a:xfrm>
          <a:prstGeom prst="rect">
            <a:avLst/>
          </a:prstGeom>
          <a:solidFill>
            <a:srgbClr val="7A5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737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Conclusões Finais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2274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Um Software escalável e com design semântico, pronto para elevar o nível de </a:t>
            </a:r>
            <a:r>
              <a:rPr lang="en-US" sz="1750" dirty="0">
                <a:solidFill>
                  <a:srgbClr val="7A5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gerenciamento e agendamentos</a:t>
            </a: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em barbearias.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88706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Obrigado!</a:t>
            </a:r>
            <a:endParaRPr lang="en-US" sz="35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278</Words>
  <Application>Microsoft Office PowerPoint</Application>
  <PresentationFormat>Personalizar</PresentationFormat>
  <Paragraphs>52</Paragraphs>
  <Slides>8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8</vt:i4>
      </vt:variant>
    </vt:vector>
  </HeadingPairs>
  <TitlesOfParts>
    <vt:vector size="15" baseType="lpstr">
      <vt:lpstr>Arial</vt:lpstr>
      <vt:lpstr>Inter Bold</vt:lpstr>
      <vt:lpstr>Calibri</vt:lpstr>
      <vt:lpstr>Calibri Light</vt:lpstr>
      <vt:lpstr>Inter</vt:lpstr>
      <vt:lpstr>Office Theme</vt:lpstr>
      <vt:lpstr>Personalizar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>ROSI AVILA</dc:creator>
  <cp:lastModifiedBy>ROSI AVILA</cp:lastModifiedBy>
  <cp:revision>8</cp:revision>
  <dcterms:created xsi:type="dcterms:W3CDTF">2025-11-22T19:01:39Z</dcterms:created>
  <dcterms:modified xsi:type="dcterms:W3CDTF">2025-11-24T21:57:20Z</dcterms:modified>
</cp:coreProperties>
</file>